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03" r:id="rId2"/>
    <p:sldId id="400" r:id="rId3"/>
    <p:sldId id="580" r:id="rId4"/>
    <p:sldId id="440" r:id="rId5"/>
    <p:sldId id="415" r:id="rId6"/>
    <p:sldId id="425" r:id="rId7"/>
    <p:sldId id="417" r:id="rId8"/>
    <p:sldId id="427" r:id="rId9"/>
    <p:sldId id="431" r:id="rId10"/>
    <p:sldId id="428" r:id="rId11"/>
    <p:sldId id="471" r:id="rId12"/>
    <p:sldId id="553" r:id="rId13"/>
    <p:sldId id="487" r:id="rId14"/>
    <p:sldId id="374" r:id="rId15"/>
    <p:sldId id="316" r:id="rId16"/>
    <p:sldId id="319" r:id="rId17"/>
    <p:sldId id="433" r:id="rId18"/>
    <p:sldId id="346" r:id="rId19"/>
    <p:sldId id="359" r:id="rId20"/>
    <p:sldId id="361" r:id="rId21"/>
    <p:sldId id="362" r:id="rId22"/>
    <p:sldId id="363" r:id="rId23"/>
    <p:sldId id="364" r:id="rId24"/>
    <p:sldId id="565" r:id="rId25"/>
    <p:sldId id="573" r:id="rId26"/>
    <p:sldId id="541" r:id="rId27"/>
    <p:sldId id="492" r:id="rId28"/>
    <p:sldId id="360" r:id="rId29"/>
    <p:sldId id="563" r:id="rId30"/>
    <p:sldId id="267" r:id="rId31"/>
    <p:sldId id="567" r:id="rId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48276"/>
  </p:normalViewPr>
  <p:slideViewPr>
    <p:cSldViewPr snapToGrid="0" snapToObjects="1">
      <p:cViewPr varScale="1">
        <p:scale>
          <a:sx n="106" d="100"/>
          <a:sy n="106" d="100"/>
        </p:scale>
        <p:origin x="5832"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9/18/21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9/18/21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with new schedule slide</a:t>
            </a:r>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555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71677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29.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a:t>AACC </a:t>
            </a:r>
            <a:r>
              <a:rPr lang="en-US" sz="3200" dirty="0"/>
              <a:t>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F66731-3744-7F45-8973-2913CEE3B028}"/>
              </a:ext>
            </a:extLst>
          </p:cNvPr>
          <p:cNvSpPr>
            <a:spLocks noGrp="1"/>
          </p:cNvSpPr>
          <p:nvPr>
            <p:ph type="sldNum" sz="quarter" idx="12"/>
          </p:nvPr>
        </p:nvSpPr>
        <p:spPr/>
        <p:txBody>
          <a:bodyPr/>
          <a:lstStyle/>
          <a:p>
            <a:fld id="{FBFEA71B-C421-F54F-A3C7-C1F2690B2CD4}" type="slidenum">
              <a:rPr lang="en-US" smtClean="0"/>
              <a:t>13</a:t>
            </a:fld>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lnSpcReduction="10000"/>
          </a:bodyPr>
          <a:lstStyle/>
          <a:p>
            <a:pPr marL="0" indent="0">
              <a:buNone/>
            </a:pPr>
            <a:r>
              <a:rPr lang="en-US" sz="3200" b="1" dirty="0"/>
              <a:t>Packages</a:t>
            </a:r>
            <a:r>
              <a:rPr lang="en-US" sz="3200" dirty="0"/>
              <a:t> extend the functionality of R.  They need to be installed once per computer and loaded each session.</a:t>
            </a:r>
          </a:p>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19292</TotalTime>
  <Words>3070</Words>
  <Application>Microsoft Macintosh PowerPoint</Application>
  <PresentationFormat>Widescreen</PresentationFormat>
  <Paragraphs>334</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Monaco</vt:lpstr>
      <vt:lpstr>Tw Cen MT</vt:lpstr>
      <vt:lpstr>Tw Cen MT Condensed</vt:lpstr>
      <vt:lpstr>Wingdings 3</vt:lpstr>
      <vt:lpstr>Integral</vt:lpstr>
      <vt:lpstr>Coding Basics and Importing Data</vt:lpstr>
      <vt:lpstr>PowerPoint Presentation</vt:lpstr>
      <vt:lpstr>PowerPoint Presentation</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645</cp:revision>
  <cp:lastPrinted>2019-02-19T22:36:37Z</cp:lastPrinted>
  <dcterms:created xsi:type="dcterms:W3CDTF">2018-02-01T22:00:01Z</dcterms:created>
  <dcterms:modified xsi:type="dcterms:W3CDTF">2021-09-18T20:52:54Z</dcterms:modified>
</cp:coreProperties>
</file>